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281" autoAdjust="0"/>
  </p:normalViewPr>
  <p:slideViewPr>
    <p:cSldViewPr snapToGrid="0">
      <p:cViewPr>
        <p:scale>
          <a:sx n="75" d="100"/>
          <a:sy n="75" d="100"/>
        </p:scale>
        <p:origin x="1170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1F86CE-C5D8-4B5E-AC35-731DEEFED4D8}" type="datetimeFigureOut">
              <a:rPr lang="hu-HU" smtClean="0"/>
              <a:t>2023. 06. 01.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132F6-980A-4E20-8341-A32876E8AAF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072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Üdvözlök</a:t>
            </a:r>
            <a:r>
              <a:rPr lang="hu-HU" dirty="0"/>
              <a:t> mindenkit az előadásomon, Rézműves Márk vagyok.</a:t>
            </a:r>
          </a:p>
          <a:p>
            <a:endParaRPr lang="hu-HU" dirty="0"/>
          </a:p>
          <a:p>
            <a:r>
              <a:rPr lang="hu-HU" dirty="0"/>
              <a:t>Az elsődleges célom jelenleg a szakma megszerzése, ezek után pedig elhelyezkedni egy ezzel foglalkozó céghez, ott pedig tudásomat kamatoztatni, hogy ki tudjak teljesedni a szakmában.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132F6-980A-4E20-8341-A32876E8AAFB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1852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 projekt pedig amin dolgoztam, itt látható a főoldala.</a:t>
            </a:r>
          </a:p>
          <a:p>
            <a:endParaRPr lang="hu-HU" dirty="0"/>
          </a:p>
          <a:p>
            <a:r>
              <a:rPr lang="hu-HU" dirty="0"/>
              <a:t>Egy pizzériának a weboldala, melyben egyértelműen lehet különböző fajtájú pizzákat rendelni.</a:t>
            </a:r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132F6-980A-4E20-8341-A32876E8AAFB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5871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132F6-980A-4E20-8341-A32876E8AAFB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7447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132F6-980A-4E20-8341-A32876E8AAFB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7158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8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62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16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73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935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7788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912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0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740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8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66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6/1/2023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7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16" r:id="rId6"/>
    <p:sldLayoutId id="2147483712" r:id="rId7"/>
    <p:sldLayoutId id="2147483713" r:id="rId8"/>
    <p:sldLayoutId id="2147483714" r:id="rId9"/>
    <p:sldLayoutId id="2147483715" r:id="rId10"/>
    <p:sldLayoutId id="214748371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5" name="Rectangle 111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6" descr="Nincs elérhető leírás.">
            <a:extLst>
              <a:ext uri="{FF2B5EF4-FFF2-40B4-BE49-F238E27FC236}">
                <a16:creationId xmlns:a16="http://schemas.microsoft.com/office/drawing/2014/main" id="{8C06A9DA-29C7-174B-1D3F-B603FE4EF6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1" b="17678"/>
          <a:stretch/>
        </p:blipFill>
        <p:spPr bwMode="auto"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20010EBF-8CE8-D289-3CBA-8E8397E45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r>
              <a:rPr lang="hu-HU" sz="5400"/>
              <a:t>Rézműves	Márk 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FEAFEAA-9A03-EB65-0297-A06AF28DB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53" y="4660288"/>
            <a:ext cx="3447287" cy="1126364"/>
          </a:xfrm>
        </p:spPr>
        <p:txBody>
          <a:bodyPr anchor="t">
            <a:normAutofit/>
          </a:bodyPr>
          <a:lstStyle/>
          <a:p>
            <a:endParaRPr lang="hu-HU"/>
          </a:p>
        </p:txBody>
      </p:sp>
      <p:sp>
        <p:nvSpPr>
          <p:cNvPr id="1117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1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8211" name="Straight Connector 820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212" name="Rectangle 820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Eat Sleep Code Repeat Wallpapers - Top Free Eat Sleep Code Repeat  Backgrounds - WallpaperAccess">
            <a:extLst>
              <a:ext uri="{FF2B5EF4-FFF2-40B4-BE49-F238E27FC236}">
                <a16:creationId xmlns:a16="http://schemas.microsoft.com/office/drawing/2014/main" id="{031A9D9C-92CF-FE7C-BF5C-55418C3B4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3" name="Rectangle 8204">
            <a:extLst>
              <a:ext uri="{FF2B5EF4-FFF2-40B4-BE49-F238E27FC236}">
                <a16:creationId xmlns:a16="http://schemas.microsoft.com/office/drawing/2014/main" id="{868BA1FB-7158-4051-A255-70F5F21FD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4858603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68C8E7A1-18A8-7FF2-E80A-3EA66B21BED2}"/>
              </a:ext>
            </a:extLst>
          </p:cNvPr>
          <p:cNvSpPr txBox="1"/>
          <p:nvPr/>
        </p:nvSpPr>
        <p:spPr>
          <a:xfrm>
            <a:off x="1078992" y="1143001"/>
            <a:ext cx="9052560" cy="110201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spc="1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Köszönöm</a:t>
            </a:r>
            <a:r>
              <a:rPr lang="en-US" sz="6000" i="1" spc="1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a </a:t>
            </a:r>
            <a:r>
              <a:rPr lang="en-US" sz="6000" i="1" spc="1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figyelmet</a:t>
            </a:r>
            <a:endParaRPr lang="en-US" sz="6000" i="1" spc="1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214" name="Straight Connector 820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094" name="Straight Connector 208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95" name="Rectangle 208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Morgan Codes 4K wallpaper | Code wallpaper, Cool desktop wallpapers, Coding  logo">
            <a:extLst>
              <a:ext uri="{FF2B5EF4-FFF2-40B4-BE49-F238E27FC236}">
                <a16:creationId xmlns:a16="http://schemas.microsoft.com/office/drawing/2014/main" id="{EB40C4BA-B5C5-FF7E-B10E-3BB8E5AE55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6" name="Rectangle 2086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1D0A91CC-4C7A-DC09-FCAB-A7FE9DA060C3}"/>
              </a:ext>
            </a:extLst>
          </p:cNvPr>
          <p:cNvSpPr txBox="1"/>
          <p:nvPr/>
        </p:nvSpPr>
        <p:spPr>
          <a:xfrm>
            <a:off x="1078992" y="1143000"/>
            <a:ext cx="9052560" cy="35461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i="1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Fejlesztési környezet amiben dolgoztam:</a:t>
            </a:r>
          </a:p>
        </p:txBody>
      </p:sp>
      <p:cxnSp>
        <p:nvCxnSpPr>
          <p:cNvPr id="2097" name="Straight Connector 2088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7" name="Freeform 6">
            <a:extLst>
              <a:ext uri="{FF2B5EF4-FFF2-40B4-BE49-F238E27FC236}">
                <a16:creationId xmlns:a16="http://schemas.microsoft.com/office/drawing/2014/main" id="{72411438-92A5-42B0-9C54-EA4FB32A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 useBgFill="1">
        <p:nvSpPr>
          <p:cNvPr id="3099" name="Rectangle 3086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MySQL Wallpapers - Top Free MySQL Backgrounds - WallpaperAccess">
            <a:extLst>
              <a:ext uri="{FF2B5EF4-FFF2-40B4-BE49-F238E27FC236}">
                <a16:creationId xmlns:a16="http://schemas.microsoft.com/office/drawing/2014/main" id="{07A1DFFC-D65D-7863-8EA2-535EC0E97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953" y="1463002"/>
            <a:ext cx="6301805" cy="354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00" name="Straight Connector 3088">
            <a:extLst>
              <a:ext uri="{FF2B5EF4-FFF2-40B4-BE49-F238E27FC236}">
                <a16:creationId xmlns:a16="http://schemas.microsoft.com/office/drawing/2014/main" id="{61A0812C-8DCE-4CA2-904B-A5A5C12CA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2660" y="1005840"/>
            <a:ext cx="0" cy="58521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zövegdoboz 1">
            <a:extLst>
              <a:ext uri="{FF2B5EF4-FFF2-40B4-BE49-F238E27FC236}">
                <a16:creationId xmlns:a16="http://schemas.microsoft.com/office/drawing/2014/main" id="{17405201-35E9-A327-ED91-D1973B72FE1F}"/>
              </a:ext>
            </a:extLst>
          </p:cNvPr>
          <p:cNvSpPr txBox="1"/>
          <p:nvPr/>
        </p:nvSpPr>
        <p:spPr>
          <a:xfrm>
            <a:off x="7888666" y="2623930"/>
            <a:ext cx="3541205" cy="3158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Adatbázis</a:t>
            </a:r>
            <a:endParaRPr lang="en-US" sz="4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0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61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7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129" name="Straight Connector 411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30" name="Rectangle 412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Vue.js: How to Migrate a large project from Vue 2 to Vue 3">
            <a:extLst>
              <a:ext uri="{FF2B5EF4-FFF2-40B4-BE49-F238E27FC236}">
                <a16:creationId xmlns:a16="http://schemas.microsoft.com/office/drawing/2014/main" id="{CD9FD32B-0CAB-DAC1-F890-29CF26D782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31" name="Rectangle 4123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5633F7D-0488-5287-D077-A268833D87A3}"/>
              </a:ext>
            </a:extLst>
          </p:cNvPr>
          <p:cNvSpPr txBox="1"/>
          <p:nvPr/>
        </p:nvSpPr>
        <p:spPr>
          <a:xfrm>
            <a:off x="1078992" y="3513151"/>
            <a:ext cx="8714346" cy="1334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Front-End</a:t>
            </a:r>
          </a:p>
        </p:txBody>
      </p:sp>
      <p:cxnSp>
        <p:nvCxnSpPr>
          <p:cNvPr id="4126" name="Straight Connector 4125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2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9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Node.js Wallpapers - Wallpaper Cave">
            <a:extLst>
              <a:ext uri="{FF2B5EF4-FFF2-40B4-BE49-F238E27FC236}">
                <a16:creationId xmlns:a16="http://schemas.microsoft.com/office/drawing/2014/main" id="{F26CDDC5-578C-46A5-90D4-AEFFED2B4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3" name="Rectangle 5132">
            <a:extLst>
              <a:ext uri="{FF2B5EF4-FFF2-40B4-BE49-F238E27FC236}">
                <a16:creationId xmlns:a16="http://schemas.microsoft.com/office/drawing/2014/main" id="{50828E5B-9EDE-4D1D-8C59-333EDC952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1840754"/>
            <a:ext cx="12188952" cy="501724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764C3EFF-8277-B008-D0D6-EA22BA13C71F}"/>
              </a:ext>
            </a:extLst>
          </p:cNvPr>
          <p:cNvSpPr txBox="1"/>
          <p:nvPr/>
        </p:nvSpPr>
        <p:spPr>
          <a:xfrm>
            <a:off x="1078992" y="3513151"/>
            <a:ext cx="8714346" cy="13340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i="1" spc="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Backend</a:t>
            </a:r>
          </a:p>
        </p:txBody>
      </p:sp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C56E7048-86CF-445D-8846-414F144FD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75209" y="5016207"/>
            <a:ext cx="8618129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71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GitHub HD Wallpapers and Backgrounds">
            <a:extLst>
              <a:ext uri="{FF2B5EF4-FFF2-40B4-BE49-F238E27FC236}">
                <a16:creationId xmlns:a16="http://schemas.microsoft.com/office/drawing/2014/main" id="{CEF13ACB-61BB-4BAC-4F37-43C68AE1B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5" name="Rectangle 6154">
            <a:extLst>
              <a:ext uri="{FF2B5EF4-FFF2-40B4-BE49-F238E27FC236}">
                <a16:creationId xmlns:a16="http://schemas.microsoft.com/office/drawing/2014/main" id="{ED89566B-2106-45B5-A929-69C7B9554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>
                  <a:alpha val="70000"/>
                </a:srgb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57" name="Straight Connector 6156">
            <a:extLst>
              <a:ext uri="{FF2B5EF4-FFF2-40B4-BE49-F238E27FC236}">
                <a16:creationId xmlns:a16="http://schemas.microsoft.com/office/drawing/2014/main" id="{7475FE6E-6FF0-42EB-B0A8-117D06356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854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9" name="Freeform 6">
            <a:extLst>
              <a:ext uri="{FF2B5EF4-FFF2-40B4-BE49-F238E27FC236}">
                <a16:creationId xmlns:a16="http://schemas.microsoft.com/office/drawing/2014/main" id="{73EE46CA-12A6-4A17-947D-6393F7BB5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77913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55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2025B50-2214-EAE8-3217-1CD535DBF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482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FCC6E86-7C37-4FD2-AF0B-C9BDDBC2B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-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454A98CF-5529-4F3E-A692-2CF1D51F3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825122" cy="6858000"/>
          </a:xfrm>
          <a:custGeom>
            <a:avLst/>
            <a:gdLst>
              <a:gd name="connsiteX0" fmla="*/ 0 w 10825122"/>
              <a:gd name="connsiteY0" fmla="*/ 0 h 6858000"/>
              <a:gd name="connsiteX1" fmla="*/ 9969784 w 10825122"/>
              <a:gd name="connsiteY1" fmla="*/ 0 h 6858000"/>
              <a:gd name="connsiteX2" fmla="*/ 10105415 w 10825122"/>
              <a:gd name="connsiteY2" fmla="*/ 264816 h 6858000"/>
              <a:gd name="connsiteX3" fmla="*/ 10825122 w 10825122"/>
              <a:gd name="connsiteY3" fmla="*/ 3429000 h 6858000"/>
              <a:gd name="connsiteX4" fmla="*/ 10105415 w 10825122"/>
              <a:gd name="connsiteY4" fmla="*/ 6593184 h 6858000"/>
              <a:gd name="connsiteX5" fmla="*/ 9969784 w 10825122"/>
              <a:gd name="connsiteY5" fmla="*/ 6858000 h 6858000"/>
              <a:gd name="connsiteX6" fmla="*/ 0 w 108251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825122" h="6858000">
                <a:moveTo>
                  <a:pt x="0" y="0"/>
                </a:moveTo>
                <a:lnTo>
                  <a:pt x="9969784" y="0"/>
                </a:lnTo>
                <a:lnTo>
                  <a:pt x="10105415" y="264816"/>
                </a:lnTo>
                <a:cubicBezTo>
                  <a:pt x="10566647" y="1222029"/>
                  <a:pt x="10825122" y="2295330"/>
                  <a:pt x="10825122" y="3429000"/>
                </a:cubicBezTo>
                <a:cubicBezTo>
                  <a:pt x="10825122" y="4562671"/>
                  <a:pt x="10566647" y="5635971"/>
                  <a:pt x="10105415" y="6593184"/>
                </a:cubicBezTo>
                <a:lnTo>
                  <a:pt x="996978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Kép 3" descr="A képen szöveg, képernyőkép, Betűtípus, diagram látható&#10;&#10;Automatikusan generált leírás">
            <a:extLst>
              <a:ext uri="{FF2B5EF4-FFF2-40B4-BE49-F238E27FC236}">
                <a16:creationId xmlns:a16="http://schemas.microsoft.com/office/drawing/2014/main" id="{590EDA86-1671-7E5C-CD21-14CA3A2A6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8" y="266700"/>
            <a:ext cx="10825121" cy="6336014"/>
          </a:xfrm>
          <a:prstGeom prst="rect">
            <a:avLst/>
          </a:prstGeom>
        </p:spPr>
      </p:pic>
      <p:sp>
        <p:nvSpPr>
          <p:cNvPr id="13" name="Freeform 6">
            <a:extLst>
              <a:ext uri="{FF2B5EF4-FFF2-40B4-BE49-F238E27FC236}">
                <a16:creationId xmlns:a16="http://schemas.microsoft.com/office/drawing/2014/main" id="{38C2FC07-A260-43C5-ABA2-A9DD5D5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00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9C4A1E0-B30B-4F81-873C-F77710333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2884BC28-8C65-4886-B01A-667342EB7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-3"/>
            <a:ext cx="4572000" cy="3867912"/>
          </a:xfrm>
          <a:custGeom>
            <a:avLst/>
            <a:gdLst>
              <a:gd name="connsiteX0" fmla="*/ 0 w 4572000"/>
              <a:gd name="connsiteY0" fmla="*/ 0 h 3867912"/>
              <a:gd name="connsiteX1" fmla="*/ 4572000 w 4572000"/>
              <a:gd name="connsiteY1" fmla="*/ 0 h 3867912"/>
              <a:gd name="connsiteX2" fmla="*/ 4572000 w 4572000"/>
              <a:gd name="connsiteY2" fmla="*/ 3704966 h 3867912"/>
              <a:gd name="connsiteX3" fmla="*/ 4409054 w 4572000"/>
              <a:gd name="connsiteY3" fmla="*/ 3867912 h 3867912"/>
              <a:gd name="connsiteX4" fmla="*/ 162946 w 4572000"/>
              <a:gd name="connsiteY4" fmla="*/ 3867912 h 3867912"/>
              <a:gd name="connsiteX5" fmla="*/ 0 w 4572000"/>
              <a:gd name="connsiteY5" fmla="*/ 3704966 h 386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EA71DB78-1E3A-4636-CE10-FAA1D181E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16" y="1818681"/>
            <a:ext cx="4216701" cy="1560179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C820FD-F8C0-4426-A38A-5B80A2E5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E1DAA296-54E3-4547-B36F-E8B353353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0090" y="4405848"/>
            <a:ext cx="4572000" cy="2452159"/>
          </a:xfrm>
          <a:custGeom>
            <a:avLst/>
            <a:gdLst>
              <a:gd name="connsiteX0" fmla="*/ 162946 w 4572000"/>
              <a:gd name="connsiteY0" fmla="*/ 0 h 2452159"/>
              <a:gd name="connsiteX1" fmla="*/ 4409054 w 4572000"/>
              <a:gd name="connsiteY1" fmla="*/ 0 h 2452159"/>
              <a:gd name="connsiteX2" fmla="*/ 4572000 w 4572000"/>
              <a:gd name="connsiteY2" fmla="*/ 162946 h 2452159"/>
              <a:gd name="connsiteX3" fmla="*/ 4572000 w 4572000"/>
              <a:gd name="connsiteY3" fmla="*/ 2452159 h 2452159"/>
              <a:gd name="connsiteX4" fmla="*/ 0 w 4572000"/>
              <a:gd name="connsiteY4" fmla="*/ 2452159 h 2452159"/>
              <a:gd name="connsiteX5" fmla="*/ 0 w 4572000"/>
              <a:gd name="connsiteY5" fmla="*/ 162946 h 2452159"/>
              <a:gd name="connsiteX6" fmla="*/ 162946 w 4572000"/>
              <a:gd name="connsiteY6" fmla="*/ 0 h 245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3E47EFBA-9AE8-DD76-E828-58B602B00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116" y="4927600"/>
            <a:ext cx="4461973" cy="1409044"/>
          </a:xfrm>
          <a:prstGeom prst="rect">
            <a:avLst/>
          </a:prstGeom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E73A5965-C92C-BFB4-F9B9-6890D506FB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149" y="856876"/>
            <a:ext cx="5298384" cy="46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17019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80</Words>
  <Application>Microsoft Office PowerPoint</Application>
  <PresentationFormat>Szélesvásznú</PresentationFormat>
  <Paragraphs>16</Paragraphs>
  <Slides>10</Slides>
  <Notes>4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Arial</vt:lpstr>
      <vt:lpstr>Avenir Next LT Pro</vt:lpstr>
      <vt:lpstr>Calibri</vt:lpstr>
      <vt:lpstr>Sitka Banner</vt:lpstr>
      <vt:lpstr>HeadlinesVTI</vt:lpstr>
      <vt:lpstr>Rézműves Márk 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Rézműves Márk </dc:title>
  <dc:creator>Mark Rezmuves</dc:creator>
  <cp:lastModifiedBy>Mark Rezmuves</cp:lastModifiedBy>
  <cp:revision>1</cp:revision>
  <dcterms:created xsi:type="dcterms:W3CDTF">2023-06-01T17:13:10Z</dcterms:created>
  <dcterms:modified xsi:type="dcterms:W3CDTF">2023-06-01T18:20:24Z</dcterms:modified>
</cp:coreProperties>
</file>